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75" r:id="rId5"/>
    <p:sldId id="27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A511395-9E37-4A02-A4E9-7BB29E614F39}"/>
              </a:ext>
            </a:extLst>
          </p:cNvPr>
          <p:cNvSpPr txBox="1"/>
          <p:nvPr/>
        </p:nvSpPr>
        <p:spPr>
          <a:xfrm>
            <a:off x="1215251" y="718813"/>
            <a:ext cx="3959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78B0F25-0A23-4232-AE2C-6BF938A67582}"/>
              </a:ext>
            </a:extLst>
          </p:cNvPr>
          <p:cNvSpPr txBox="1"/>
          <p:nvPr/>
        </p:nvSpPr>
        <p:spPr>
          <a:xfrm>
            <a:off x="7551208" y="696351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4C533E1-B92D-2B07-07F7-A5418D790E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812" y="1162810"/>
            <a:ext cx="4377006" cy="504773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16481F0-2CC2-7A25-09B9-015F55C4E0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6312" y="1115422"/>
            <a:ext cx="4475105" cy="514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Poème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Je choisis mon poème parmi ceux proposés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83DFD92-E25D-4E29-A83D-49D77FD6E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5830" y="2715272"/>
            <a:ext cx="32385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Synthèse Autour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321D0BB-81B2-4ABC-9C37-9A8C4716E85C}"/>
              </a:ext>
            </a:extLst>
          </p:cNvPr>
          <p:cNvSpPr txBox="1"/>
          <p:nvPr/>
        </p:nvSpPr>
        <p:spPr>
          <a:xfrm>
            <a:off x="541665" y="1395256"/>
            <a:ext cx="3959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BB46AFB-4682-4D31-A52D-BE870E66D544}"/>
              </a:ext>
            </a:extLst>
          </p:cNvPr>
          <p:cNvSpPr txBox="1"/>
          <p:nvPr/>
        </p:nvSpPr>
        <p:spPr>
          <a:xfrm>
            <a:off x="6522508" y="949646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12D1DBC-8838-43B2-8261-383289788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32" y="1971612"/>
            <a:ext cx="5921253" cy="393988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9A153F4-9D41-4A4D-8856-5CBC8E6A00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2699" y="1367412"/>
            <a:ext cx="5921253" cy="412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65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321D0BB-81B2-4ABC-9C37-9A8C4716E85C}"/>
              </a:ext>
            </a:extLst>
          </p:cNvPr>
          <p:cNvSpPr txBox="1"/>
          <p:nvPr/>
        </p:nvSpPr>
        <p:spPr>
          <a:xfrm>
            <a:off x="541665" y="1395256"/>
            <a:ext cx="39597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F4944A"/>
                </a:solidFill>
              </a:rPr>
              <a:t>CE1 :</a:t>
            </a:r>
          </a:p>
          <a:p>
            <a:endParaRPr lang="fr-FR" sz="3200" b="1" dirty="0">
              <a:solidFill>
                <a:srgbClr val="F4944A"/>
              </a:solidFill>
            </a:endParaRPr>
          </a:p>
          <a:p>
            <a:r>
              <a:rPr lang="fr-FR" sz="3200" b="1" dirty="0"/>
              <a:t>Jeu l’enquêteur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BB46AFB-4682-4D31-A52D-BE870E66D544}"/>
              </a:ext>
            </a:extLst>
          </p:cNvPr>
          <p:cNvSpPr txBox="1"/>
          <p:nvPr/>
        </p:nvSpPr>
        <p:spPr>
          <a:xfrm>
            <a:off x="6522508" y="829527"/>
            <a:ext cx="5463646" cy="3251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rgbClr val="9EC979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Collecte « et 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Recopier sur une affiche des phrases dans lesquelles apparait le mot « et »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A166873-D6B5-40AC-A288-3786A32AAC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0999" y="3254347"/>
            <a:ext cx="2486150" cy="2519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51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89</Words>
  <Application>Microsoft Office PowerPoint</Application>
  <PresentationFormat>Grand écran</PresentationFormat>
  <Paragraphs>33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Poème</vt:lpstr>
      <vt:lpstr>Synthèse Autour du mot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35</cp:revision>
  <dcterms:created xsi:type="dcterms:W3CDTF">2021-07-17T07:25:24Z</dcterms:created>
  <dcterms:modified xsi:type="dcterms:W3CDTF">2022-07-31T19:58:23Z</dcterms:modified>
</cp:coreProperties>
</file>